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7" r:id="rId2"/>
    <p:sldId id="315" r:id="rId3"/>
    <p:sldId id="316" r:id="rId4"/>
    <p:sldId id="317" r:id="rId5"/>
    <p:sldId id="425" r:id="rId6"/>
    <p:sldId id="426" r:id="rId7"/>
    <p:sldId id="429" r:id="rId8"/>
    <p:sldId id="428" r:id="rId9"/>
    <p:sldId id="416" r:id="rId10"/>
    <p:sldId id="419" r:id="rId11"/>
    <p:sldId id="418" r:id="rId12"/>
    <p:sldId id="424" r:id="rId1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11DA1-02A7-4CAD-B10A-A18F85A1C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A18F00-1C6B-4EE5-ABE4-2AC250E12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174911-1C46-4F79-A10B-BD9D6DB2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662E-EA47-46FF-A298-9E19A1F7D909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B08B04-AD59-4293-83D6-D79AFA40A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FB0E1A-EA14-4C3E-B7F5-17DB6990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8707-333C-4966-AAEA-14E8D72AA8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170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E4340-503E-4B4C-AF37-6EF2F2845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966898-F420-48FC-BA52-F3583F003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2688CB-94FA-4A6B-85B9-39AC0928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662E-EA47-46FF-A298-9E19A1F7D909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EC5111-216C-4FF6-A669-254D47333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F4F11C-7DEF-4D51-908F-45B18F15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8707-333C-4966-AAEA-14E8D72AA8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601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BBC8D7-5C54-4F2D-BCBE-E93517C8E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1E24AA-3FDD-4BB2-8C7A-78D752ECA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41FB6E-B787-4C51-B61A-7D60859D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662E-EA47-46FF-A298-9E19A1F7D909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69F78F-E572-4417-A00D-4656327A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B5A556-1F96-443F-B7AD-53935318F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8707-333C-4966-AAEA-14E8D72AA8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330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78061-2867-4236-AB5A-FCE9BC8D2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DE5720-863C-426B-9CBA-B0C139DE6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910217-6300-4962-AEBF-F1D08160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662E-EA47-46FF-A298-9E19A1F7D909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A5B124-4D7A-432F-A311-FEF94DCD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365529-4BA6-4206-94E5-B8A1874B2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8707-333C-4966-AAEA-14E8D72AA8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520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F7D1C-F4F7-4B75-B9F5-23898DE9C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3B9EF6-1320-4556-A2D8-BE2CF8CBE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DDDE2E-9E44-4FE1-9505-02E2A712D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662E-EA47-46FF-A298-9E19A1F7D909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A58BC3-EFBC-4711-94FD-A7EE6253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0D5ADF-976F-4A77-8F33-48785974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8707-333C-4966-AAEA-14E8D72AA8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488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1EE420-95AE-4AF7-825D-E3CD35FF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F0EFD7-57E3-47C1-8042-690E1431A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3CA1DA-4A6A-475E-B886-C5784DE21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046B1F-3F60-4E31-AD67-2D25F642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662E-EA47-46FF-A298-9E19A1F7D909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5E818C-3A74-46B9-B052-8E9460D8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F713E1-2C79-48AF-A2D5-7CB57F88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8707-333C-4966-AAEA-14E8D72AA8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133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D2A1C-06A4-4EBD-BF8D-AA76A0DE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AE66F9-554A-43BF-938C-D33B62D29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187131-36AA-4E27-B3E4-274C5E1AE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281449-1435-4B56-A4D4-6A722ADFB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3978DA-9831-46E5-99AD-07E756BF7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A571F1-704F-4A5C-9B24-3DAB4671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662E-EA47-46FF-A298-9E19A1F7D909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E390F7-4A20-4CAD-B500-E97A07F8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AB1B2B-B447-4C92-B90E-19F55534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8707-333C-4966-AAEA-14E8D72AA8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079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11B39-1427-439D-85E1-131A6162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57351C-548A-4B9A-9427-6692BD68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662E-EA47-46FF-A298-9E19A1F7D909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634919-1FEE-43EE-AE14-B2BEEE6BE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21EA8F-F6F2-47D0-A219-49E9C33D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8707-333C-4966-AAEA-14E8D72AA8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386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4821E56-0866-4F18-9CCB-CD229745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662E-EA47-46FF-A298-9E19A1F7D909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D8F1A1-CDFF-4B9D-B3B3-FF10EDB5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3E6A4A-F747-4F6F-994B-B4E51195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8707-333C-4966-AAEA-14E8D72AA8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556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773ED-DDF3-4C1B-A186-C598A321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163D22-C0CB-49FB-B6B8-48346644B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1BA9F5-8D01-4F9D-B1A5-274DF9A39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186E8B-F0F2-42F0-B723-5CC1F6A7D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662E-EA47-46FF-A298-9E19A1F7D909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EC43A7-1F96-46C9-99E6-8E1B80BDE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9CB4E0-A239-41FA-B31E-51153D01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8707-333C-4966-AAEA-14E8D72AA8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029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B7F9B-9E57-4BB0-923D-49D0DF1A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43FB42-C990-4616-B575-C25785CFF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DA1BCA-38EB-4B9E-8512-118D2D592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3774DB-16F0-47D6-9E90-16403041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662E-EA47-46FF-A298-9E19A1F7D909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BA6E4F-6139-4D05-BBE0-EBA653A7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334BD7-98F5-4785-9327-A92598CC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8707-333C-4966-AAEA-14E8D72AA8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88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B042659-4F65-4559-8696-5E50D195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FDEC30-1F52-4A4D-B494-EA86D5494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C3E9D3-4202-4961-A6CF-D2E030363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0662E-EA47-46FF-A298-9E19A1F7D909}" type="datetimeFigureOut">
              <a:rPr lang="es-AR" smtClean="0"/>
              <a:t>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AF26BE-6241-495E-A9FE-A9ED3F601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409E90-EFBE-4FDC-86EB-D2269AB57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E8707-333C-4966-AAEA-14E8D72AA8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731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4328760-6E47-4DF4-9EC7-DF25DA6FA10B}"/>
              </a:ext>
            </a:extLst>
          </p:cNvPr>
          <p:cNvSpPr txBox="1"/>
          <p:nvPr/>
        </p:nvSpPr>
        <p:spPr>
          <a:xfrm>
            <a:off x="2957945" y="2444115"/>
            <a:ext cx="62761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  <a:p>
            <a:pPr algn="ctr"/>
            <a:r>
              <a:rPr lang="es-AR" dirty="0"/>
              <a:t> </a:t>
            </a:r>
            <a:r>
              <a:rPr lang="es-AR" sz="4000" b="1" dirty="0">
                <a:latin typeface="Arial" panose="020B0604020202020204" pitchFamily="34" charset="0"/>
                <a:cs typeface="Arial" panose="020B0604020202020204" pitchFamily="34" charset="0"/>
              </a:rPr>
              <a:t>Enzimas de restricción </a:t>
            </a:r>
          </a:p>
        </p:txBody>
      </p:sp>
    </p:spTree>
    <p:extLst>
      <p:ext uri="{BB962C8B-B14F-4D97-AF65-F5344CB8AC3E}">
        <p14:creationId xmlns:p14="http://schemas.microsoft.com/office/powerpoint/2010/main" val="175774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B7E3FA5-2781-4BBA-A5EA-506BA1F37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1524" y="278316"/>
            <a:ext cx="8408988" cy="1143001"/>
          </a:xfrm>
        </p:spPr>
        <p:txBody>
          <a:bodyPr/>
          <a:lstStyle/>
          <a:p>
            <a:r>
              <a:rPr lang="en-US" altLang="es-AR" sz="3600" dirty="0" err="1">
                <a:latin typeface="Helvetica" panose="020B0604020202020204" pitchFamily="34" charset="0"/>
              </a:rPr>
              <a:t>Electroforesis</a:t>
            </a:r>
            <a:r>
              <a:rPr lang="en-US" altLang="es-AR" sz="3600" dirty="0">
                <a:latin typeface="Helvetica" panose="020B0604020202020204" pitchFamily="34" charset="0"/>
              </a:rPr>
              <a:t> </a:t>
            </a:r>
            <a:r>
              <a:rPr lang="en-US" altLang="es-AR" sz="3600" dirty="0" err="1">
                <a:latin typeface="Helvetica" panose="020B0604020202020204" pitchFamily="34" charset="0"/>
              </a:rPr>
              <a:t>en</a:t>
            </a:r>
            <a:r>
              <a:rPr lang="en-US" altLang="es-AR" sz="3600" dirty="0">
                <a:latin typeface="Helvetica" panose="020B0604020202020204" pitchFamily="34" charset="0"/>
              </a:rPr>
              <a:t> </a:t>
            </a:r>
            <a:r>
              <a:rPr lang="en-US" altLang="es-AR" sz="3600" dirty="0" err="1">
                <a:latin typeface="Helvetica" panose="020B0604020202020204" pitchFamily="34" charset="0"/>
              </a:rPr>
              <a:t>geles</a:t>
            </a:r>
            <a:endParaRPr lang="en-US" altLang="es-AR" sz="3600" dirty="0">
              <a:latin typeface="Helvetica" panose="020B0604020202020204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897229C-AA27-499C-8663-F79E222A8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89" y="1646238"/>
            <a:ext cx="5224462" cy="48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373A7865-278F-4E8E-B037-12CB1DC63C21}"/>
              </a:ext>
            </a:extLst>
          </p:cNvPr>
          <p:cNvGrpSpPr>
            <a:grpSpLocks/>
          </p:cNvGrpSpPr>
          <p:nvPr/>
        </p:nvGrpSpPr>
        <p:grpSpPr bwMode="auto">
          <a:xfrm>
            <a:off x="2805571" y="1600200"/>
            <a:ext cx="2833688" cy="5257800"/>
            <a:chOff x="975" y="996"/>
            <a:chExt cx="1417" cy="3080"/>
          </a:xfrm>
        </p:grpSpPr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FDA55F79-0002-466D-BAC3-04720A445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286"/>
            <a:stretch>
              <a:fillRect/>
            </a:stretch>
          </p:blipFill>
          <p:spPr bwMode="auto">
            <a:xfrm>
              <a:off x="975" y="996"/>
              <a:ext cx="1417" cy="2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1CE29547-A094-4C30-93B7-69AA924FBF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05" t="73334" r="79427" b="20381"/>
            <a:stretch>
              <a:fillRect/>
            </a:stretch>
          </p:blipFill>
          <p:spPr bwMode="auto">
            <a:xfrm>
              <a:off x="1188" y="3832"/>
              <a:ext cx="78" cy="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E52BBCB1-8D47-4140-866E-692C1C45CB89}"/>
              </a:ext>
            </a:extLst>
          </p:cNvPr>
          <p:cNvSpPr/>
          <p:nvPr/>
        </p:nvSpPr>
        <p:spPr>
          <a:xfrm>
            <a:off x="8534400" y="1496291"/>
            <a:ext cx="2673927" cy="5006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>
            <a:extLst>
              <a:ext uri="{FF2B5EF4-FFF2-40B4-BE49-F238E27FC236}">
                <a16:creationId xmlns:a16="http://schemas.microsoft.com/office/drawing/2014/main" id="{F7446D12-6619-4DA4-B0CD-3E7E0F0B8B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0" y="2000250"/>
          <a:ext cx="184785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SIS/Draw Sketch" r:id="rId3" imgW="1847520" imgH="2085840" progId="ISISServer">
                  <p:embed/>
                </p:oleObj>
              </mc:Choice>
              <mc:Fallback>
                <p:oleObj name="ISIS/Draw Sketch" r:id="rId3" imgW="1847520" imgH="2085840" progId="ISISServer">
                  <p:embed/>
                  <p:pic>
                    <p:nvPicPr>
                      <p:cNvPr id="1026" name="Object 6">
                        <a:extLst>
                          <a:ext uri="{FF2B5EF4-FFF2-40B4-BE49-F238E27FC236}">
                            <a16:creationId xmlns:a16="http://schemas.microsoft.com/office/drawing/2014/main" id="{F7446D12-6619-4DA4-B0CD-3E7E0F0B8B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000250"/>
                        <a:ext cx="184785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7">
            <a:extLst>
              <a:ext uri="{FF2B5EF4-FFF2-40B4-BE49-F238E27FC236}">
                <a16:creationId xmlns:a16="http://schemas.microsoft.com/office/drawing/2014/main" id="{48A598A6-4525-4F2D-BA44-2424E7D37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2349500"/>
            <a:ext cx="2606675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>
            <a:extLst>
              <a:ext uri="{FF2B5EF4-FFF2-40B4-BE49-F238E27FC236}">
                <a16:creationId xmlns:a16="http://schemas.microsoft.com/office/drawing/2014/main" id="{89CF4D7F-15C9-4EB3-9FDC-0D6A43539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628776"/>
            <a:ext cx="15049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>
            <a:extLst>
              <a:ext uri="{FF2B5EF4-FFF2-40B4-BE49-F238E27FC236}">
                <a16:creationId xmlns:a16="http://schemas.microsoft.com/office/drawing/2014/main" id="{6B37B1C6-4DA3-4918-AF8C-205AC172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773238"/>
            <a:ext cx="13906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0">
            <a:extLst>
              <a:ext uri="{FF2B5EF4-FFF2-40B4-BE49-F238E27FC236}">
                <a16:creationId xmlns:a16="http://schemas.microsoft.com/office/drawing/2014/main" id="{3A28D89A-718A-422D-A0A7-107045A21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-100013"/>
            <a:ext cx="8408988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1" lang="en-US" altLang="es-AR" sz="3600">
                <a:solidFill>
                  <a:schemeClr val="tx2"/>
                </a:solidFill>
                <a:latin typeface="Arial" panose="020B0604020202020204" pitchFamily="34" charset="0"/>
              </a:rPr>
              <a:t>Tinción y visualización</a:t>
            </a:r>
          </a:p>
        </p:txBody>
      </p:sp>
      <p:sp>
        <p:nvSpPr>
          <p:cNvPr id="1031" name="6 CuadroTexto">
            <a:extLst>
              <a:ext uri="{FF2B5EF4-FFF2-40B4-BE49-F238E27FC236}">
                <a16:creationId xmlns:a16="http://schemas.microsoft.com/office/drawing/2014/main" id="{37A442D6-2A1E-42F1-A715-F789872D9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4214813"/>
            <a:ext cx="1928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" altLang="es-AR" b="1">
                <a:solidFill>
                  <a:srgbClr val="FF0000"/>
                </a:solidFill>
              </a:rPr>
              <a:t>Cancerígeno!!!</a:t>
            </a:r>
            <a:endParaRPr lang="es-AR" altLang="es-AR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Image9">
            <a:extLst>
              <a:ext uri="{FF2B5EF4-FFF2-40B4-BE49-F238E27FC236}">
                <a16:creationId xmlns:a16="http://schemas.microsoft.com/office/drawing/2014/main" id="{6C079D2B-3CA8-4275-B3EF-84B9CE1E6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628775"/>
            <a:ext cx="40290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8">
            <a:extLst>
              <a:ext uri="{FF2B5EF4-FFF2-40B4-BE49-F238E27FC236}">
                <a16:creationId xmlns:a16="http://schemas.microsoft.com/office/drawing/2014/main" id="{366F3349-8A9B-4A70-8086-DFF413BCB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444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1" lang="en-US" altLang="es-AR" sz="3200">
                <a:solidFill>
                  <a:schemeClr val="tx2"/>
                </a:solidFill>
                <a:latin typeface="Arial" panose="020B0604020202020204" pitchFamily="34" charset="0"/>
              </a:rPr>
              <a:t>Determinación del peso molecular</a:t>
            </a:r>
          </a:p>
        </p:txBody>
      </p:sp>
      <p:pic>
        <p:nvPicPr>
          <p:cNvPr id="37892" name="Picture 10" descr="img50">
            <a:extLst>
              <a:ext uri="{FF2B5EF4-FFF2-40B4-BE49-F238E27FC236}">
                <a16:creationId xmlns:a16="http://schemas.microsoft.com/office/drawing/2014/main" id="{DC2721FF-7A5A-441A-A10F-C505A32F9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1700213"/>
            <a:ext cx="48593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2" descr="marker_300bp_medium">
            <a:extLst>
              <a:ext uri="{FF2B5EF4-FFF2-40B4-BE49-F238E27FC236}">
                <a16:creationId xmlns:a16="http://schemas.microsoft.com/office/drawing/2014/main" id="{23F8A8B2-55A7-41E6-99C4-31B3D0094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4724400"/>
            <a:ext cx="2286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DFCCCDFE-8026-4ED0-85AC-439CA3B0C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0151" y="228600"/>
            <a:ext cx="9192491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s-A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Reconocimiento</a:t>
            </a:r>
            <a:r>
              <a:rPr lang="en-US" alt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A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corte</a:t>
            </a:r>
            <a:r>
              <a:rPr lang="en-US" alt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secuencias</a:t>
            </a:r>
            <a:r>
              <a:rPr lang="en-US" alt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específicas</a:t>
            </a:r>
            <a:endParaRPr lang="en-US" altLang="es-A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0E4C0926-BE3C-41EC-ACD8-50D6F60D0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1" y="6019800"/>
            <a:ext cx="12795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s-AR" sz="1600" b="1">
                <a:latin typeface="Helvetica" panose="020B0604020202020204" pitchFamily="34" charset="0"/>
              </a:rPr>
              <a:t>Figure 7-5a</a:t>
            </a:r>
          </a:p>
        </p:txBody>
      </p:sp>
      <p:pic>
        <p:nvPicPr>
          <p:cNvPr id="70660" name="Picture 4">
            <a:extLst>
              <a:ext uri="{FF2B5EF4-FFF2-40B4-BE49-F238E27FC236}">
                <a16:creationId xmlns:a16="http://schemas.microsoft.com/office/drawing/2014/main" id="{EF80B1A0-F4DF-480F-96F6-6245F1C2C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702523"/>
            <a:ext cx="6991350" cy="48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539969B9-2E25-4633-B491-FDC547984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5090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altLang="es-A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corte</a:t>
            </a:r>
            <a:r>
              <a:rPr lang="en-US" alt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es-A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inhibe</a:t>
            </a:r>
            <a:r>
              <a:rPr lang="en-US" alt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alt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altLang="es-A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nucleótidos</a:t>
            </a:r>
            <a:r>
              <a:rPr lang="en-US" alt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metilados</a:t>
            </a:r>
            <a:endParaRPr lang="en-US" altLang="es-A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683" name="Picture 3">
            <a:extLst>
              <a:ext uri="{FF2B5EF4-FFF2-40B4-BE49-F238E27FC236}">
                <a16:creationId xmlns:a16="http://schemas.microsoft.com/office/drawing/2014/main" id="{1DD127E1-6139-4E0C-A54C-AD8BA0865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1" y="1612900"/>
            <a:ext cx="6092825" cy="48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Rectangle 4">
            <a:extLst>
              <a:ext uri="{FF2B5EF4-FFF2-40B4-BE49-F238E27FC236}">
                <a16:creationId xmlns:a16="http://schemas.microsoft.com/office/drawing/2014/main" id="{A3BF4A73-6A81-4E6A-A893-6D2CC3364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2100" y="5980113"/>
            <a:ext cx="12907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s-AR" sz="1600" b="1">
                <a:latin typeface="Helvetica" panose="020B0604020202020204" pitchFamily="34" charset="0"/>
              </a:rPr>
              <a:t>Figure 7-5b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F80D576B-2D48-41A4-9FC5-E82B395A6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s-A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alt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enzimas</a:t>
            </a:r>
            <a:r>
              <a:rPr lang="en-US" alt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reconocen</a:t>
            </a:r>
            <a:r>
              <a:rPr lang="en-US" alt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 sitios </a:t>
            </a:r>
            <a:r>
              <a:rPr lang="en-US" altLang="es-A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distintos</a:t>
            </a:r>
            <a:endParaRPr lang="en-US" altLang="es-A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707" name="Picture 3">
            <a:extLst>
              <a:ext uri="{FF2B5EF4-FFF2-40B4-BE49-F238E27FC236}">
                <a16:creationId xmlns:a16="http://schemas.microsoft.com/office/drawing/2014/main" id="{40AE37A7-0757-484C-B4E0-B1E7732BF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4" y="1638300"/>
            <a:ext cx="8243887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7BF731D-F310-4147-B086-22F6D13A6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3" y="1717220"/>
            <a:ext cx="7813963" cy="442669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B6839A2-21E4-47A8-9660-E463C49ECF3F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s-A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Extremos</a:t>
            </a:r>
            <a:r>
              <a:rPr lang="en-US" alt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romos</a:t>
            </a:r>
            <a:r>
              <a:rPr lang="en-US" alt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s-A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cohesivos</a:t>
            </a:r>
            <a:endParaRPr lang="en-US" altLang="es-A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0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898AAC-76B7-4BF2-893E-834B9B9E3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768" y="2632363"/>
            <a:ext cx="5283559" cy="29510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EDFF494-AE29-4A5B-8F0D-3762CDDC1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05" y="2259589"/>
            <a:ext cx="5979741" cy="3696567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A20D99A-A619-4105-B52F-17135FE95ACC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s-A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Reconocimiento</a:t>
            </a:r>
            <a:r>
              <a:rPr lang="en-US" alt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A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secuencias</a:t>
            </a:r>
            <a:endParaRPr lang="en-US" altLang="es-A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09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4C609DD-4234-4431-BD03-C93A88C15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795337"/>
            <a:ext cx="69342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0375C1E-D439-4E60-93D8-E45726407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439" y="2415886"/>
            <a:ext cx="8213121" cy="28349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70B70A-8229-42B7-B9A5-3BCBF407C095}"/>
              </a:ext>
            </a:extLst>
          </p:cNvPr>
          <p:cNvSpPr txBox="1"/>
          <p:nvPr/>
        </p:nvSpPr>
        <p:spPr>
          <a:xfrm>
            <a:off x="3761508" y="1314740"/>
            <a:ext cx="466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latin typeface="Arial" panose="020B0604020202020204" pitchFamily="34" charset="0"/>
                <a:cs typeface="Arial" panose="020B0604020202020204" pitchFamily="34" charset="0"/>
              </a:rPr>
              <a:t>Mapa de Restricción</a:t>
            </a:r>
          </a:p>
        </p:txBody>
      </p:sp>
    </p:spTree>
    <p:extLst>
      <p:ext uri="{BB962C8B-B14F-4D97-AF65-F5344CB8AC3E}">
        <p14:creationId xmlns:p14="http://schemas.microsoft.com/office/powerpoint/2010/main" val="124888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>
            <a:extLst>
              <a:ext uri="{FF2B5EF4-FFF2-40B4-BE49-F238E27FC236}">
                <a16:creationId xmlns:a16="http://schemas.microsoft.com/office/drawing/2014/main" id="{A56FB68D-F999-43C2-A73A-3E37C3C69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500063"/>
            <a:ext cx="427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s-AR" sz="3200" b="1">
                <a:latin typeface="Arial" panose="020B0604020202020204" pitchFamily="34" charset="0"/>
                <a:cs typeface="Arial" panose="020B0604020202020204" pitchFamily="34" charset="0"/>
              </a:rPr>
              <a:t>Purificación de ADN</a:t>
            </a: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AR" sz="2400">
                <a:solidFill>
                  <a:srgbClr val="993366"/>
                </a:solidFill>
              </a:rPr>
              <a:t>:</a:t>
            </a:r>
          </a:p>
        </p:txBody>
      </p:sp>
      <p:sp>
        <p:nvSpPr>
          <p:cNvPr id="34819" name="Text Box 7">
            <a:extLst>
              <a:ext uri="{FF2B5EF4-FFF2-40B4-BE49-F238E27FC236}">
                <a16:creationId xmlns:a16="http://schemas.microsoft.com/office/drawing/2014/main" id="{69029D57-89B1-4A31-9A26-6E46F6693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4" y="2286001"/>
            <a:ext cx="67071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Char char="•"/>
            </a:pPr>
            <a:r>
              <a:rPr lang="es-ES_tradnl" altLang="es-AR" sz="2800"/>
              <a:t>Lisis de las células y solubilización del ADN</a:t>
            </a:r>
            <a:endParaRPr lang="es-ES_tradnl" altLang="es-AR" sz="2400"/>
          </a:p>
        </p:txBody>
      </p:sp>
      <p:sp>
        <p:nvSpPr>
          <p:cNvPr id="34820" name="Text Box 8">
            <a:extLst>
              <a:ext uri="{FF2B5EF4-FFF2-40B4-BE49-F238E27FC236}">
                <a16:creationId xmlns:a16="http://schemas.microsoft.com/office/drawing/2014/main" id="{34866BDC-6AA7-4EAB-9E70-DB7A4F694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3327400"/>
            <a:ext cx="6197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s-ES_tradnl" altLang="es-AR" sz="2800"/>
              <a:t>Aplicación de métodos enzimáticos y/o químicos que remuevan proteínas, ARN y otras macromoléculas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77</Words>
  <Application>Microsoft Office PowerPoint</Application>
  <PresentationFormat>Panorámica</PresentationFormat>
  <Paragraphs>17</Paragraphs>
  <Slides>12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Times New Roman</vt:lpstr>
      <vt:lpstr>Tema de Office</vt:lpstr>
      <vt:lpstr>ISIS/Draw Sketch</vt:lpstr>
      <vt:lpstr>Presentación de PowerPoint</vt:lpstr>
      <vt:lpstr>Reconocimiento y corte en secuencias específicas</vt:lpstr>
      <vt:lpstr>El corte se inhibe si hay nucleótidos metilados</vt:lpstr>
      <vt:lpstr>Diferentes enzimas reconocen sitios distintos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Electroforesis en geles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Win10 1909</dc:creator>
  <cp:lastModifiedBy>Win10 1909</cp:lastModifiedBy>
  <cp:revision>7</cp:revision>
  <dcterms:created xsi:type="dcterms:W3CDTF">2020-08-02T20:07:00Z</dcterms:created>
  <dcterms:modified xsi:type="dcterms:W3CDTF">2020-08-02T20:40:17Z</dcterms:modified>
</cp:coreProperties>
</file>