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63" r:id="rId5"/>
    <p:sldId id="264" r:id="rId6"/>
    <p:sldId id="266" r:id="rId7"/>
    <p:sldId id="265" r:id="rId8"/>
    <p:sldId id="259" r:id="rId9"/>
    <p:sldId id="260" r:id="rId10"/>
    <p:sldId id="257" r:id="rId11"/>
    <p:sldId id="267" r:id="rId12"/>
    <p:sldId id="258" r:id="rId13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59ACBCF-400D-4C83-802E-EA1F80B30A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C8FC040-BA02-4A02-93AE-CAE7B55D45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D6A34ED-924F-48CB-BC2E-1AC1B725A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2FBDF-F75C-434E-82D8-6B121826D2D5}" type="datetimeFigureOut">
              <a:rPr lang="es-AR" smtClean="0"/>
              <a:t>4/8/2020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25E3AEC-E4F2-44BA-9703-9A22DCB07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FA39B09-1ACB-483D-9F02-6C095473F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E9D6-C906-4F82-8E78-FAF83C1B8C9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70101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E8A928-A4E9-44A5-9AD2-E90B2875F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B4301D8-8E17-4C0B-8E5C-E89BACD28B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FDFE37D-0B0D-4343-BEF9-653DA9F6AA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2FBDF-F75C-434E-82D8-6B121826D2D5}" type="datetimeFigureOut">
              <a:rPr lang="es-AR" smtClean="0"/>
              <a:t>4/8/2020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36BD851-4C89-4124-8138-A6F4C56C0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B1D2E55-17C7-4024-8031-CB5377482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E9D6-C906-4F82-8E78-FAF83C1B8C9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812213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E7C70E2-D572-4B8F-B36F-0125C50C1D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EF6E174-2578-464C-85E6-D8C1189191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7F3E02E-D1F2-4CA5-B891-9E9C094060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2FBDF-F75C-434E-82D8-6B121826D2D5}" type="datetimeFigureOut">
              <a:rPr lang="es-AR" smtClean="0"/>
              <a:t>4/8/2020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4E0295D-4BED-4F19-81A3-68ECFAED2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2F5F19C-32D1-4B6B-BFF3-A2157728C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E9D6-C906-4F82-8E78-FAF83C1B8C9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798863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4D7DFD-843B-4ACC-AE41-4B9FDEF01F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1ED62C2-A131-406A-A3FA-24AF6FF71E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AB9EC59-98CD-4F7B-8C39-2657D3E61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2FBDF-F75C-434E-82D8-6B121826D2D5}" type="datetimeFigureOut">
              <a:rPr lang="es-AR" smtClean="0"/>
              <a:t>4/8/2020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58375D2-63AC-4117-A250-9B7B595CEF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9E1EEB9-38B6-42BB-8217-E4E73B2A4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E9D6-C906-4F82-8E78-FAF83C1B8C9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932212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074790-7A00-4E51-A5D4-22512D5CD4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365EA47-8091-4AB8-8F98-85F0CF7539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35CD0F1-55BC-478E-9671-881E681761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2FBDF-F75C-434E-82D8-6B121826D2D5}" type="datetimeFigureOut">
              <a:rPr lang="es-AR" smtClean="0"/>
              <a:t>4/8/2020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73BBA13-DD06-4E12-957B-CBD0FFB51C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E67AB5A-8CD9-43EB-B57D-1E70D7F3D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E9D6-C906-4F82-8E78-FAF83C1B8C9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874542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F335F8-B634-447F-9448-237B42C35C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E2EC230-D91A-41B5-BACE-56FD89C101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6BBCD75-C8AA-42F0-8422-D59D6717A4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FC7B194-9E6C-4FAD-B77D-FBBA6C186C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2FBDF-F75C-434E-82D8-6B121826D2D5}" type="datetimeFigureOut">
              <a:rPr lang="es-AR" smtClean="0"/>
              <a:t>4/8/2020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63BB078-3A82-4883-BDA7-C16B344F89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36BDF9E-25AC-4D1A-B4E2-8207920DB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E9D6-C906-4F82-8E78-FAF83C1B8C9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659955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667211-09FF-482E-BC96-596991F52A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A0944CE-AA17-40FF-A644-A9C3309C68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B8F96E8-12F0-4278-A654-092AC562B3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B01862B-3CD0-4D06-B20E-B61BB27422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88D43C0-AE75-4910-B333-5E000A436F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0D233AE-E677-48F1-B8B9-C7F73D298F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2FBDF-F75C-434E-82D8-6B121826D2D5}" type="datetimeFigureOut">
              <a:rPr lang="es-AR" smtClean="0"/>
              <a:t>4/8/2020</a:t>
            </a:fld>
            <a:endParaRPr lang="es-AR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3CA07AF-C12E-4C96-BCE7-F256400D7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72226641-8BC8-4BB1-930D-DBB17690C9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E9D6-C906-4F82-8E78-FAF83C1B8C9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1492107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5A8DB3-8536-436A-AED4-556D925174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DF69E17-9EEE-4E7F-B6F2-532C64C85D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2FBDF-F75C-434E-82D8-6B121826D2D5}" type="datetimeFigureOut">
              <a:rPr lang="es-AR" smtClean="0"/>
              <a:t>4/8/2020</a:t>
            </a:fld>
            <a:endParaRPr lang="es-AR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C238A8A-3256-47D8-8EFD-320C9A1A3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0845117-0D49-4247-B6AC-7B90E7EC8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E9D6-C906-4F82-8E78-FAF83C1B8C9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5302622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03ABCB63-4D17-4D6C-919B-AEA9E7EE78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2FBDF-F75C-434E-82D8-6B121826D2D5}" type="datetimeFigureOut">
              <a:rPr lang="es-AR" smtClean="0"/>
              <a:t>4/8/2020</a:t>
            </a:fld>
            <a:endParaRPr lang="es-AR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72745AD7-897B-4886-8B67-1B15478BF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E6F0F35-C975-4C06-B0AF-B1B204D65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E9D6-C906-4F82-8E78-FAF83C1B8C9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813544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304634-69A7-4A53-B779-1A8B9D3C6B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A5D92EE-D499-49F9-9089-3285C0E59F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785D4EF-A08B-4800-A759-39978347C4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338C1FE-92B5-4363-B394-09AFBABF0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2FBDF-F75C-434E-82D8-6B121826D2D5}" type="datetimeFigureOut">
              <a:rPr lang="es-AR" smtClean="0"/>
              <a:t>4/8/2020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2C5B0B3-22A2-42CD-9719-EFD4EAA6EC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5439443-AACF-4591-B5DE-74228D3F6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E9D6-C906-4F82-8E78-FAF83C1B8C9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66819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160D31-EAC1-4D68-A74E-C10FDE101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48BB5C3-F322-4B12-89A5-CF2DA50596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F40F839-9FE8-4E7B-A6AE-853EFDCE6B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DBF4BD8-24DE-464D-8F47-21F7F3D4BA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2FBDF-F75C-434E-82D8-6B121826D2D5}" type="datetimeFigureOut">
              <a:rPr lang="es-AR" smtClean="0"/>
              <a:t>4/8/2020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306E07E-41DB-4076-9B8A-8F1C9E336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5135DE-6BDE-45EC-8F83-68F87B261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8E9D6-C906-4F82-8E78-FAF83C1B8C9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9394898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8ABDB5F-3F9B-49C7-83AB-D59677FEE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B4BC66D-0F62-4CBA-AF56-D599FE59F5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7901F3C-E06A-4E2C-BBAC-8E32E3D9B2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12FBDF-F75C-434E-82D8-6B121826D2D5}" type="datetimeFigureOut">
              <a:rPr lang="es-AR" smtClean="0"/>
              <a:t>4/8/2020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E32CF58-B9C3-4A44-A55C-97A01C0485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839BEAD-599F-4DD5-BCB3-41B4DFB22C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88E9D6-C906-4F82-8E78-FAF83C1B8C92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461963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B835F6AC-04DD-4EAD-A6CE-AB0CAF3663F3}"/>
              </a:ext>
            </a:extLst>
          </p:cNvPr>
          <p:cNvSpPr txBox="1"/>
          <p:nvPr/>
        </p:nvSpPr>
        <p:spPr>
          <a:xfrm>
            <a:off x="2909455" y="2105561"/>
            <a:ext cx="610985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4000" b="1" dirty="0">
                <a:latin typeface="Arial" panose="020B0604020202020204" pitchFamily="34" charset="0"/>
                <a:cs typeface="Arial" panose="020B0604020202020204" pitchFamily="34" charset="0"/>
              </a:rPr>
              <a:t>Reacción en cadena de la polimerasa (PCR)</a:t>
            </a:r>
          </a:p>
        </p:txBody>
      </p:sp>
    </p:spTree>
    <p:extLst>
      <p:ext uri="{BB962C8B-B14F-4D97-AF65-F5344CB8AC3E}">
        <p14:creationId xmlns:p14="http://schemas.microsoft.com/office/powerpoint/2010/main" val="15192189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Resultado de imagen para pcr cuantitativ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81356" y="2071678"/>
            <a:ext cx="6153150" cy="2971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BFE7138-37F0-415D-9587-E730776CB7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1449" y="631479"/>
            <a:ext cx="9669101" cy="5595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547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Resultado de imagen para pcr cuantitativ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09786" y="1928803"/>
            <a:ext cx="7620000" cy="2933701"/>
          </a:xfrm>
          <a:prstGeom prst="rect">
            <a:avLst/>
          </a:prstGeom>
          <a:noFill/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5E7FF4C1-436B-47DF-869F-FB0E85DA11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4526" y="5522546"/>
            <a:ext cx="4562947" cy="60658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acción en cadena de la polimerasa (PCR) | NHGRI">
            <a:extLst>
              <a:ext uri="{FF2B5EF4-FFF2-40B4-BE49-F238E27FC236}">
                <a16:creationId xmlns:a16="http://schemas.microsoft.com/office/drawing/2014/main" id="{B60861B5-EDDD-42BF-B86C-E9CCA613A0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650" y="0"/>
            <a:ext cx="99187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89823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acción en cadena de la polimerasa - Wikipedia, la enciclopedia libre">
            <a:extLst>
              <a:ext uri="{FF2B5EF4-FFF2-40B4-BE49-F238E27FC236}">
                <a16:creationId xmlns:a16="http://schemas.microsoft.com/office/drawing/2014/main" id="{2B6EA4EA-FA95-4E21-A37E-BB0FD8B5B4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0" y="214313"/>
            <a:ext cx="2857500" cy="6429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54689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acción en cadena de la polimerasa (PCR) (artículo) | Khan Academy">
            <a:extLst>
              <a:ext uri="{FF2B5EF4-FFF2-40B4-BE49-F238E27FC236}">
                <a16:creationId xmlns:a16="http://schemas.microsoft.com/office/drawing/2014/main" id="{855F4B4A-62C0-4C0E-B5EC-0F5CEF864A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33463"/>
            <a:ext cx="12192000" cy="4791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5204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lase 3">
            <a:extLst>
              <a:ext uri="{FF2B5EF4-FFF2-40B4-BE49-F238E27FC236}">
                <a16:creationId xmlns:a16="http://schemas.microsoft.com/office/drawing/2014/main" id="{26557D83-048E-4324-A560-E7C49F8DB8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525" y="1147763"/>
            <a:ext cx="6076950" cy="456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95724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Transcriptasa inversa">
            <a:extLst>
              <a:ext uri="{FF2B5EF4-FFF2-40B4-BE49-F238E27FC236}">
                <a16:creationId xmlns:a16="http://schemas.microsoft.com/office/drawing/2014/main" id="{6E5EEAE8-D77C-43CA-9BC2-20505BCFEA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5363" y="1240021"/>
            <a:ext cx="4641273" cy="5300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C99153F9-6FD1-4F9C-8417-26B460B199CD}"/>
              </a:ext>
            </a:extLst>
          </p:cNvPr>
          <p:cNvSpPr txBox="1"/>
          <p:nvPr/>
        </p:nvSpPr>
        <p:spPr>
          <a:xfrm>
            <a:off x="4114800" y="415636"/>
            <a:ext cx="38238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800" dirty="0">
                <a:latin typeface="Arial" panose="020B0604020202020204" pitchFamily="34" charset="0"/>
                <a:cs typeface="Arial" panose="020B0604020202020204" pitchFamily="34" charset="0"/>
              </a:rPr>
              <a:t>Transcriptasa reversa</a:t>
            </a:r>
          </a:p>
        </p:txBody>
      </p:sp>
    </p:spTree>
    <p:extLst>
      <p:ext uri="{BB962C8B-B14F-4D97-AF65-F5344CB8AC3E}">
        <p14:creationId xmlns:p14="http://schemas.microsoft.com/office/powerpoint/2010/main" val="23304806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8" name="Picture 8" descr="Clase 3">
            <a:extLst>
              <a:ext uri="{FF2B5EF4-FFF2-40B4-BE49-F238E27FC236}">
                <a16:creationId xmlns:a16="http://schemas.microsoft.com/office/drawing/2014/main" id="{EC43B7FE-2032-439C-9490-827CBDE7AE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2216" y="1397145"/>
            <a:ext cx="6076950" cy="456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2641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Resultado de imagen para pcr cuantitativa sybr gre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10050" y="1558623"/>
            <a:ext cx="4000500" cy="4848225"/>
          </a:xfrm>
          <a:prstGeom prst="rect">
            <a:avLst/>
          </a:prstGeom>
          <a:noFill/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D817D3E9-FE3A-426F-A6CF-E02C7AB6EB47}"/>
              </a:ext>
            </a:extLst>
          </p:cNvPr>
          <p:cNvSpPr txBox="1"/>
          <p:nvPr/>
        </p:nvSpPr>
        <p:spPr>
          <a:xfrm>
            <a:off x="3997036" y="405125"/>
            <a:ext cx="41979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400" dirty="0">
                <a:latin typeface="Arial" panose="020B0604020202020204" pitchFamily="34" charset="0"/>
                <a:cs typeface="Arial" panose="020B0604020202020204" pitchFamily="34" charset="0"/>
              </a:rPr>
              <a:t>PCR cuantitativa (</a:t>
            </a:r>
            <a:r>
              <a:rPr lang="es-AR" sz="2400" dirty="0" err="1">
                <a:latin typeface="Arial" panose="020B0604020202020204" pitchFamily="34" charset="0"/>
                <a:cs typeface="Arial" panose="020B0604020202020204" pitchFamily="34" charset="0"/>
              </a:rPr>
              <a:t>qPCR</a:t>
            </a:r>
            <a:r>
              <a:rPr lang="es-AR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para pcr cuantitativ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8348" y="1643051"/>
            <a:ext cx="7505700" cy="41148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16</Words>
  <Application>Microsoft Office PowerPoint</Application>
  <PresentationFormat>Panorámica</PresentationFormat>
  <Paragraphs>3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Win10 1909</dc:creator>
  <cp:lastModifiedBy>Win10 1909</cp:lastModifiedBy>
  <cp:revision>5</cp:revision>
  <dcterms:created xsi:type="dcterms:W3CDTF">2020-08-02T22:09:40Z</dcterms:created>
  <dcterms:modified xsi:type="dcterms:W3CDTF">2020-08-04T18:49:05Z</dcterms:modified>
</cp:coreProperties>
</file>